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909" r:id="rId1"/>
  </p:sldMasterIdLst>
  <p:sldIdLst>
    <p:sldId id="256" r:id="rId2"/>
    <p:sldId id="257" r:id="rId3"/>
    <p:sldId id="260" r:id="rId4"/>
    <p:sldId id="261" r:id="rId5"/>
    <p:sldId id="276" r:id="rId6"/>
    <p:sldId id="272" r:id="rId7"/>
    <p:sldId id="277" r:id="rId8"/>
    <p:sldId id="278" r:id="rId9"/>
    <p:sldId id="280" r:id="rId10"/>
    <p:sldId id="282" r:id="rId11"/>
    <p:sldId id="279" r:id="rId12"/>
    <p:sldId id="281" r:id="rId13"/>
    <p:sldId id="275" r:id="rId14"/>
    <p:sldId id="273" r:id="rId15"/>
    <p:sldId id="274" r:id="rId16"/>
    <p:sldId id="268" r:id="rId17"/>
    <p:sldId id="28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97" d="100"/>
          <a:sy n="97" d="100"/>
        </p:scale>
        <p:origin x="90" y="1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34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052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69624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8869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4638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680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747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106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3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83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89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927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50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180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85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62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3170F-2AE7-48CA-8128-39D1DD8F20CA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B27FEB7-1034-4FAB-8395-002740178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704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10" r:id="rId1"/>
    <p:sldLayoutId id="2147484911" r:id="rId2"/>
    <p:sldLayoutId id="2147484912" r:id="rId3"/>
    <p:sldLayoutId id="2147484913" r:id="rId4"/>
    <p:sldLayoutId id="2147484914" r:id="rId5"/>
    <p:sldLayoutId id="2147484915" r:id="rId6"/>
    <p:sldLayoutId id="2147484916" r:id="rId7"/>
    <p:sldLayoutId id="2147484917" r:id="rId8"/>
    <p:sldLayoutId id="2147484918" r:id="rId9"/>
    <p:sldLayoutId id="2147484919" r:id="rId10"/>
    <p:sldLayoutId id="2147484920" r:id="rId11"/>
    <p:sldLayoutId id="2147484921" r:id="rId12"/>
    <p:sldLayoutId id="2147484922" r:id="rId13"/>
    <p:sldLayoutId id="2147484923" r:id="rId14"/>
    <p:sldLayoutId id="2147484924" r:id="rId15"/>
    <p:sldLayoutId id="214748492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2E4DA-2298-F576-81AC-3220CE615C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727" y="1887957"/>
            <a:ext cx="7766936" cy="1646302"/>
          </a:xfrm>
        </p:spPr>
        <p:txBody>
          <a:bodyPr/>
          <a:lstStyle/>
          <a:p>
            <a:r>
              <a:rPr lang="en-US" dirty="0"/>
              <a:t>Electric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ACED1B-7932-383E-B9F6-6AFAAD7CC5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31278" y="3653012"/>
            <a:ext cx="7766936" cy="1096899"/>
          </a:xfrm>
        </p:spPr>
        <p:txBody>
          <a:bodyPr/>
          <a:lstStyle/>
          <a:p>
            <a:pPr algn="l"/>
            <a:r>
              <a:rPr lang="en-US" dirty="0"/>
              <a:t>Ken Sutter –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skenneth@pdx.edu</a:t>
            </a:r>
          </a:p>
          <a:p>
            <a:pPr algn="l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Phil Nevins - </a:t>
            </a:r>
            <a:r>
              <a:rPr lang="en-US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pnevins@pdx.edu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113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Pan-Tilt Arm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5984723" cy="3880773"/>
          </a:xfrm>
        </p:spPr>
        <p:txBody>
          <a:bodyPr/>
          <a:lstStyle/>
          <a:p>
            <a:r>
              <a:rPr lang="en-US" dirty="0"/>
              <a:t>Needed to move the camera to get various camera angles.</a:t>
            </a:r>
          </a:p>
          <a:p>
            <a:r>
              <a:rPr lang="en-US" dirty="0"/>
              <a:t>First iteration we taped the camera sensor to the frame.</a:t>
            </a:r>
          </a:p>
          <a:p>
            <a:r>
              <a:rPr lang="en-US" dirty="0"/>
              <a:t>Second iteration we tried to design a mechanical mechanism to move the camera.</a:t>
            </a:r>
          </a:p>
          <a:p>
            <a:r>
              <a:rPr lang="en-US" dirty="0"/>
              <a:t>Third iteration we found the pan-tilt arm and super glues the sensor to the assembly.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4037E1-31E3-B717-9A79-7DA3A1761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6088" y="2160589"/>
            <a:ext cx="3188992" cy="283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875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and Humidity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275669" cy="3880773"/>
          </a:xfrm>
        </p:spPr>
        <p:txBody>
          <a:bodyPr/>
          <a:lstStyle/>
          <a:p>
            <a:r>
              <a:rPr lang="en-US" dirty="0"/>
              <a:t>First iteration we used the LM35 with Arduino UNO.</a:t>
            </a:r>
          </a:p>
          <a:p>
            <a:r>
              <a:rPr lang="en-US" dirty="0"/>
              <a:t>Second iteration we moved to using ESP-32 with LM35.</a:t>
            </a:r>
          </a:p>
          <a:p>
            <a:r>
              <a:rPr lang="en-US" dirty="0"/>
              <a:t>Final iteration is ESP32 and DTH11 sensor. This allowed us to be fully wireless and have accurate temperature readings.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485769-ADCC-144E-94BC-9F8ADC88D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7781" y="3720964"/>
            <a:ext cx="2539574" cy="25395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B07955-099D-0065-E2A5-C89E1F9671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781" y="1407227"/>
            <a:ext cx="2539574" cy="190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967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5776905" cy="3880773"/>
          </a:xfrm>
        </p:spPr>
        <p:txBody>
          <a:bodyPr/>
          <a:lstStyle/>
          <a:p>
            <a:r>
              <a:rPr lang="en-US" dirty="0"/>
              <a:t>Started with cardboard box placed on frame named camera.</a:t>
            </a:r>
          </a:p>
          <a:p>
            <a:r>
              <a:rPr lang="en-US" dirty="0"/>
              <a:t>Second iteration was using Arduino Uno and DAOKI OV7670 Camera Module.</a:t>
            </a:r>
          </a:p>
          <a:p>
            <a:r>
              <a:rPr lang="en-US" dirty="0"/>
              <a:t>Third iteration we decided to use ESP32 cam because of space limitations and Wi-Fi connectivity.</a:t>
            </a:r>
          </a:p>
          <a:p>
            <a:r>
              <a:rPr lang="en-US" dirty="0"/>
              <a:t>Fourth iteration was ESP32 cam mounted on pan-tilt arm.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2E7E9E-422E-EC8B-B9E5-1CB0CDD2C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576" y="3772394"/>
            <a:ext cx="2848099" cy="28480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12EA50-874B-016C-021C-0F74B935A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019" y="923306"/>
            <a:ext cx="3569003" cy="236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629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Design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BB3D12-0F19-157D-BE69-70C380074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6939"/>
            <a:ext cx="5736166" cy="2709861"/>
          </a:xfrm>
        </p:spPr>
        <p:txBody>
          <a:bodyPr/>
          <a:lstStyle/>
          <a:p>
            <a:r>
              <a:rPr lang="en-US" dirty="0"/>
              <a:t>Lighting system remained unchanged.</a:t>
            </a:r>
          </a:p>
          <a:p>
            <a:r>
              <a:rPr lang="en-US" dirty="0"/>
              <a:t>Removed PS4 controller.</a:t>
            </a:r>
          </a:p>
          <a:p>
            <a:r>
              <a:rPr lang="en-US" dirty="0"/>
              <a:t>Added a personal device.</a:t>
            </a:r>
          </a:p>
          <a:p>
            <a:r>
              <a:rPr lang="en-US" dirty="0"/>
              <a:t>We used ESP-32 cam so we routed the camera arm control through the cam.</a:t>
            </a:r>
          </a:p>
          <a:p>
            <a:r>
              <a:rPr lang="en-US" dirty="0"/>
              <a:t>Unable to finish thermal camera sensor.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45006D-9F04-7550-674E-ABC7DBFEC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1208" y="2071469"/>
            <a:ext cx="4066384" cy="35786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3BB799-E818-1914-3FCF-572A84EBD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208" y="737969"/>
            <a:ext cx="3362325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052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463" y="609600"/>
            <a:ext cx="8596668" cy="1320800"/>
          </a:xfrm>
        </p:spPr>
        <p:txBody>
          <a:bodyPr/>
          <a:lstStyle/>
          <a:p>
            <a:r>
              <a:rPr lang="en-US" dirty="0"/>
              <a:t>Final Project Prototype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5" y="2160589"/>
            <a:ext cx="6028266" cy="3880773"/>
          </a:xfrm>
        </p:spPr>
        <p:txBody>
          <a:bodyPr/>
          <a:lstStyle/>
          <a:p>
            <a:r>
              <a:rPr lang="en-US" dirty="0"/>
              <a:t>We feel we have reached the goal we set out to accomplish.</a:t>
            </a:r>
          </a:p>
          <a:p>
            <a:r>
              <a:rPr lang="en-US" dirty="0"/>
              <a:t>Each sprint we improved on each of our subsystems incrementally.</a:t>
            </a:r>
          </a:p>
          <a:p>
            <a:r>
              <a:rPr lang="en-US" dirty="0"/>
              <a:t>After subsystems where finished we added them to the robot frame.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2BA099-DA86-044F-0423-A660F1212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058" y="1802581"/>
            <a:ext cx="5004619" cy="375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865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Unfinished and Future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Finish implementing thermal sensor.</a:t>
            </a:r>
          </a:p>
          <a:p>
            <a:r>
              <a:rPr lang="en-US" dirty="0"/>
              <a:t>Bright paint and labeling.</a:t>
            </a:r>
          </a:p>
          <a:p>
            <a:r>
              <a:rPr lang="en-US" dirty="0"/>
              <a:t>Upgrade lighting system.</a:t>
            </a:r>
          </a:p>
          <a:p>
            <a:r>
              <a:rPr lang="en-US" dirty="0"/>
              <a:t>Upgrade DHT-11 sensor and camera.</a:t>
            </a:r>
          </a:p>
          <a:p>
            <a:r>
              <a:rPr lang="en-US" dirty="0"/>
              <a:t>Upgrade motors and tracks.</a:t>
            </a:r>
          </a:p>
          <a:p>
            <a:r>
              <a:rPr lang="en-US" dirty="0"/>
              <a:t>Implement a communication system.</a:t>
            </a:r>
          </a:p>
          <a:p>
            <a:r>
              <a:rPr lang="en-US" dirty="0"/>
              <a:t>Try to reduce size and energy consumption.</a:t>
            </a:r>
          </a:p>
          <a:p>
            <a:r>
              <a:rPr lang="en-US" dirty="0"/>
              <a:t>Create an app to control and monitor everything from one screen.</a:t>
            </a:r>
          </a:p>
          <a:p>
            <a:r>
              <a:rPr lang="en-US" dirty="0"/>
              <a:t>Implement heat shielding.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768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latin typeface="Arial" panose="020B0604020202020204" pitchFamily="34" charset="0"/>
              </a:rPr>
              <a:t>Our team l</a:t>
            </a:r>
            <a:r>
              <a:rPr lang="en-US" sz="1800" b="0" i="0" u="none" strike="noStrike" dirty="0">
                <a:effectLst/>
                <a:latin typeface="Arial" panose="020B0604020202020204" pitchFamily="34" charset="0"/>
              </a:rPr>
              <a:t>earned a lot of new skills.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latin typeface="Arial" panose="020B0604020202020204" pitchFamily="34" charset="0"/>
              </a:rPr>
              <a:t>Proud of what we created.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effectLst/>
                <a:latin typeface="Arial" panose="020B0604020202020204" pitchFamily="34" charset="0"/>
              </a:rPr>
              <a:t>We achieved the majority of what we set out to achieve.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effectLst/>
                <a:latin typeface="Arial" panose="020B0604020202020204" pitchFamily="34" charset="0"/>
              </a:rPr>
              <a:t>We where not able to implement the thermal sensor because we were sent a dead board and the replacement did not arrive in time. We did replace this with the ESP-32 cam.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latin typeface="Arial" panose="020B0604020202020204" pitchFamily="34" charset="0"/>
              </a:rPr>
              <a:t>Wish we had more time to work on the project. To achieve all of our goals.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endParaRPr lang="en-US" sz="1800" b="0" i="0" u="none" strike="noStrike" dirty="0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707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54494-DAE5-8198-8C47-600776002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713" y="3026102"/>
            <a:ext cx="8596668" cy="1320800"/>
          </a:xfrm>
        </p:spPr>
        <p:txBody>
          <a:bodyPr/>
          <a:lstStyle/>
          <a:p>
            <a:pPr algn="ctr"/>
            <a:r>
              <a:rPr lang="en-US" dirty="0"/>
              <a:t>Thank You! </a:t>
            </a:r>
            <a:br>
              <a:rPr lang="en-US" dirty="0"/>
            </a:br>
            <a:r>
              <a:rPr lang="en-US" dirty="0"/>
              <a:t>Any Questions or Comments?</a:t>
            </a:r>
          </a:p>
        </p:txBody>
      </p:sp>
    </p:spTree>
    <p:extLst>
      <p:ext uri="{BB962C8B-B14F-4D97-AF65-F5344CB8AC3E}">
        <p14:creationId xmlns:p14="http://schemas.microsoft.com/office/powerpoint/2010/main" val="4180806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393E0-6191-ABCF-85B2-58AC505C0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Project Design: EVbot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22C34-0427-E3D7-CE0F-83301BF8D1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77243"/>
            <a:ext cx="7345789" cy="4070058"/>
          </a:xfrm>
        </p:spPr>
        <p:txBody>
          <a:bodyPr>
            <a:normAutofit/>
          </a:bodyPr>
          <a:lstStyle/>
          <a:p>
            <a:r>
              <a:rPr lang="en-US" dirty="0"/>
              <a:t>We chose to create a robot to help firefighters in the field. It can help with search and rescue, confined spaces, and finding active fire.</a:t>
            </a:r>
          </a:p>
          <a:p>
            <a:r>
              <a:rPr lang="en-US" dirty="0"/>
              <a:t>The EVbot’s capability's include:</a:t>
            </a:r>
          </a:p>
          <a:p>
            <a:pPr lvl="1"/>
            <a:r>
              <a:rPr lang="en-US" dirty="0"/>
              <a:t>Temperature and Humidity sensing</a:t>
            </a:r>
          </a:p>
          <a:p>
            <a:pPr lvl="1"/>
            <a:r>
              <a:rPr lang="en-US" dirty="0"/>
              <a:t>Wi-Fi video feed</a:t>
            </a:r>
          </a:p>
          <a:p>
            <a:pPr lvl="1"/>
            <a:r>
              <a:rPr lang="en-US" dirty="0"/>
              <a:t>Wi-Fi controls</a:t>
            </a:r>
          </a:p>
          <a:p>
            <a:pPr lvl="1"/>
            <a:r>
              <a:rPr lang="en-US" dirty="0"/>
              <a:t>Wi-Fi Adjustable pan and tilt arm</a:t>
            </a:r>
          </a:p>
          <a:p>
            <a:pPr lvl="1"/>
            <a:r>
              <a:rPr lang="en-US" dirty="0"/>
              <a:t>Lights</a:t>
            </a:r>
          </a:p>
          <a:p>
            <a:pPr lvl="1"/>
            <a:r>
              <a:rPr lang="en-US" dirty="0"/>
              <a:t>Tracks with suspension</a:t>
            </a:r>
          </a:p>
          <a:p>
            <a:pPr lvl="1"/>
            <a:r>
              <a:rPr lang="en-US" dirty="0"/>
              <a:t>Battery powered</a:t>
            </a:r>
            <a:endParaRPr lang="en-US" b="1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B361AE-06EC-B5A9-98CD-E93A88FD7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5157" y="2310580"/>
            <a:ext cx="3737726" cy="297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52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30CE8-66EE-CCAF-B9A0-180D48119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list: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F0D00-BA91-911B-E918-ACAA077E0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77500" lnSpcReduction="20000"/>
          </a:bodyPr>
          <a:lstStyle/>
          <a:p>
            <a:r>
              <a:rPr lang="en-US" dirty="0"/>
              <a:t>Robot tank frame</a:t>
            </a:r>
          </a:p>
          <a:p>
            <a:r>
              <a:rPr lang="en-US" dirty="0"/>
              <a:t>Pan and tilt arm assumably</a:t>
            </a:r>
          </a:p>
          <a:p>
            <a:r>
              <a:rPr lang="en-US" dirty="0"/>
              <a:t>2x ESP32 </a:t>
            </a:r>
          </a:p>
          <a:p>
            <a:r>
              <a:rPr lang="en-US" dirty="0"/>
              <a:t>ESP 32 cam</a:t>
            </a:r>
          </a:p>
          <a:p>
            <a:r>
              <a:rPr lang="en-US" dirty="0"/>
              <a:t>Standard 9V battery </a:t>
            </a:r>
          </a:p>
          <a:p>
            <a:r>
              <a:rPr lang="en-US" dirty="0"/>
              <a:t>2x 9.6V batteries rechargeable 2100 mAh</a:t>
            </a:r>
          </a:p>
          <a:p>
            <a:r>
              <a:rPr lang="en-US" dirty="0"/>
              <a:t>Rechargeable USB battery block 10000 mAh</a:t>
            </a:r>
          </a:p>
          <a:p>
            <a:r>
              <a:rPr lang="en-US" dirty="0"/>
              <a:t>L298N motor driver board</a:t>
            </a:r>
          </a:p>
          <a:p>
            <a:r>
              <a:rPr lang="en-US" dirty="0"/>
              <a:t>Arduino power module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DHT11 temperature and humidity sensor</a:t>
            </a:r>
          </a:p>
          <a:p>
            <a:r>
              <a:rPr lang="en-US" dirty="0"/>
              <a:t>Phone/laptop/Wi-Fi device</a:t>
            </a:r>
          </a:p>
          <a:p>
            <a:r>
              <a:rPr lang="en-US" dirty="0"/>
              <a:t>8x White LEDS</a:t>
            </a:r>
          </a:p>
          <a:p>
            <a:r>
              <a:rPr lang="en-US" dirty="0"/>
              <a:t>Switch</a:t>
            </a:r>
          </a:p>
          <a:p>
            <a:r>
              <a:rPr lang="en-US" dirty="0"/>
              <a:t>Breadboard </a:t>
            </a:r>
          </a:p>
          <a:p>
            <a:r>
              <a:rPr lang="en-US" dirty="0"/>
              <a:t>Resistors</a:t>
            </a:r>
          </a:p>
          <a:p>
            <a:r>
              <a:rPr lang="en-US" dirty="0"/>
              <a:t>Wires and jumper wires</a:t>
            </a:r>
          </a:p>
          <a:p>
            <a:r>
              <a:rPr lang="en-US" dirty="0"/>
              <a:t>USB Cable</a:t>
            </a:r>
          </a:p>
          <a:p>
            <a:r>
              <a:rPr lang="en-US" dirty="0"/>
              <a:t>Various bolts, nuts, spacers, and washers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658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Project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739454" cy="3880773"/>
          </a:xfrm>
        </p:spPr>
        <p:txBody>
          <a:bodyPr/>
          <a:lstStyle/>
          <a:p>
            <a:r>
              <a:rPr lang="en-US" dirty="0"/>
              <a:t>Wi-Fi or Bluetooth connectivity.</a:t>
            </a:r>
          </a:p>
          <a:p>
            <a:r>
              <a:rPr lang="en-US" dirty="0"/>
              <a:t>PS4 controller to drive robot and control camera arm.</a:t>
            </a:r>
          </a:p>
          <a:p>
            <a:r>
              <a:rPr lang="en-US" dirty="0"/>
              <a:t>Sensors, camera, motors, and camera arm all run through the microcontroller.</a:t>
            </a:r>
          </a:p>
          <a:p>
            <a:r>
              <a:rPr lang="en-US" dirty="0"/>
              <a:t>Personal device to view sensor reading and camera display.</a:t>
            </a:r>
          </a:p>
          <a:p>
            <a:r>
              <a:rPr lang="en-US" dirty="0"/>
              <a:t>Standalone analog lighting system.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CEB8E7-3F37-7803-F23F-2979CFC17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3231" y="1042524"/>
            <a:ext cx="3362325" cy="133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592267-6233-A224-03A2-605E92C7C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787" y="2376024"/>
            <a:ext cx="4775212" cy="392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878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Project Prototype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5733298" cy="3880773"/>
          </a:xfrm>
        </p:spPr>
        <p:txBody>
          <a:bodyPr/>
          <a:lstStyle/>
          <a:p>
            <a:r>
              <a:rPr lang="en-US" dirty="0"/>
              <a:t>Quick and simple prototype.</a:t>
            </a:r>
          </a:p>
          <a:p>
            <a:r>
              <a:rPr lang="en-US" dirty="0"/>
              <a:t>Cardboard prototype.</a:t>
            </a:r>
          </a:p>
          <a:p>
            <a:r>
              <a:rPr lang="en-US" dirty="0"/>
              <a:t>Helped to visualize the final project layout.</a:t>
            </a:r>
          </a:p>
          <a:p>
            <a:r>
              <a:rPr lang="en-US" dirty="0"/>
              <a:t>Helped us visualize scale.</a:t>
            </a:r>
          </a:p>
          <a:p>
            <a:r>
              <a:rPr lang="en-US" dirty="0"/>
              <a:t>We were able to place subsystems on this while waiting for frame.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D6FAFE-23BB-B84B-B3AA-14B77F7CAF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8" r="21473"/>
          <a:stretch/>
        </p:blipFill>
        <p:spPr>
          <a:xfrm rot="5400000">
            <a:off x="7393071" y="1810537"/>
            <a:ext cx="3392132" cy="363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21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67543"/>
            <a:ext cx="8596668" cy="4473819"/>
          </a:xfrm>
        </p:spPr>
        <p:txBody>
          <a:bodyPr/>
          <a:lstStyle/>
          <a:p>
            <a:r>
              <a:rPr lang="en-US" dirty="0"/>
              <a:t>Waiting on various parts.</a:t>
            </a:r>
          </a:p>
          <a:p>
            <a:r>
              <a:rPr lang="en-US" dirty="0"/>
              <a:t>Split the project into subsystems:</a:t>
            </a:r>
          </a:p>
          <a:p>
            <a:pPr lvl="1"/>
            <a:r>
              <a:rPr lang="en-US" dirty="0"/>
              <a:t>Lighting</a:t>
            </a:r>
          </a:p>
          <a:p>
            <a:pPr lvl="1"/>
            <a:r>
              <a:rPr lang="en-US" dirty="0"/>
              <a:t>Thermal sensor</a:t>
            </a:r>
          </a:p>
          <a:p>
            <a:pPr lvl="1"/>
            <a:r>
              <a:rPr lang="en-US" dirty="0"/>
              <a:t>Temperature and humidity sensor</a:t>
            </a:r>
          </a:p>
          <a:p>
            <a:pPr lvl="1"/>
            <a:r>
              <a:rPr lang="en-US" dirty="0"/>
              <a:t>Frame</a:t>
            </a:r>
          </a:p>
          <a:p>
            <a:pPr lvl="1"/>
            <a:r>
              <a:rPr lang="en-US" dirty="0"/>
              <a:t>Robot control</a:t>
            </a:r>
          </a:p>
          <a:p>
            <a:pPr lvl="1"/>
            <a:r>
              <a:rPr lang="en-US" dirty="0"/>
              <a:t>Camera</a:t>
            </a:r>
          </a:p>
          <a:p>
            <a:r>
              <a:rPr lang="en-US" dirty="0"/>
              <a:t>Created and tested each subsystem in various prototyping phases. We then added each subsystem to the frame and tested incrementally.</a:t>
            </a:r>
          </a:p>
        </p:txBody>
      </p:sp>
    </p:spTree>
    <p:extLst>
      <p:ext uri="{BB962C8B-B14F-4D97-AF65-F5344CB8AC3E}">
        <p14:creationId xmlns:p14="http://schemas.microsoft.com/office/powerpoint/2010/main" val="2770471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Lighting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382547" cy="3880773"/>
          </a:xfrm>
        </p:spPr>
        <p:txBody>
          <a:bodyPr/>
          <a:lstStyle/>
          <a:p>
            <a:r>
              <a:rPr lang="en-US" dirty="0"/>
              <a:t>Started with the idea of ARGB LED light strips.</a:t>
            </a:r>
          </a:p>
          <a:p>
            <a:r>
              <a:rPr lang="en-US" dirty="0"/>
              <a:t>Realized it would be much cheaper and just as effective to wire LEDs and resistors to a battery and switch.</a:t>
            </a:r>
          </a:p>
          <a:p>
            <a:r>
              <a:rPr lang="en-US" dirty="0"/>
              <a:t>First iteration was just bare wires taped to LEDs and resistors (burnt some LEDs).</a:t>
            </a:r>
          </a:p>
          <a:p>
            <a:r>
              <a:rPr lang="en-US" dirty="0"/>
              <a:t>Second iterations we added the 9v battery.</a:t>
            </a:r>
          </a:p>
          <a:p>
            <a:r>
              <a:rPr lang="en-US" dirty="0"/>
              <a:t>Third iteration we added the switch and properly soldered and covers all of the connections.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52E41F-C55B-1C3F-7AFF-DBE2F1ED4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2803" y="2013763"/>
            <a:ext cx="4561478" cy="319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296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Thermal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5972848" cy="3880773"/>
          </a:xfrm>
        </p:spPr>
        <p:txBody>
          <a:bodyPr/>
          <a:lstStyle/>
          <a:p>
            <a:r>
              <a:rPr lang="en-US" dirty="0"/>
              <a:t>MLX94640 sensor on </a:t>
            </a:r>
            <a:r>
              <a:rPr lang="en-US" dirty="0" err="1"/>
              <a:t>Sparkfun</a:t>
            </a:r>
            <a:r>
              <a:rPr lang="en-US" dirty="0"/>
              <a:t> breakout board.</a:t>
            </a:r>
          </a:p>
          <a:p>
            <a:r>
              <a:rPr lang="en-US" dirty="0"/>
              <a:t>I2C would not connect.</a:t>
            </a:r>
          </a:p>
          <a:p>
            <a:r>
              <a:rPr lang="en-US" dirty="0"/>
              <a:t>Spent 2 weeks when it arrived troubleshooting.</a:t>
            </a:r>
          </a:p>
          <a:p>
            <a:r>
              <a:rPr lang="en-US" dirty="0"/>
              <a:t>Shorts are a common problem with this board.</a:t>
            </a:r>
          </a:p>
          <a:p>
            <a:r>
              <a:rPr lang="en-US" dirty="0"/>
              <a:t>Decided to get an replacement.</a:t>
            </a:r>
          </a:p>
          <a:p>
            <a:r>
              <a:rPr lang="en-US" dirty="0"/>
              <a:t>Replacement did not arrive in time for project.</a:t>
            </a:r>
          </a:p>
          <a:p>
            <a:r>
              <a:rPr lang="en-US" dirty="0"/>
              <a:t>Decided to push this subsystem to future tasks.</a:t>
            </a:r>
          </a:p>
        </p:txBody>
      </p:sp>
      <p:pic>
        <p:nvPicPr>
          <p:cNvPr id="1026" name="Picture 2" descr="SparkFun IR Array Breakout - 110 Degree FOV, MLX90640 (Qwiic) - SEN-14843 -  SparkFun Electronics">
            <a:extLst>
              <a:ext uri="{FF2B5EF4-FFF2-40B4-BE49-F238E27FC236}">
                <a16:creationId xmlns:a16="http://schemas.microsoft.com/office/drawing/2014/main" id="{2BBD53F7-149B-35DE-366B-84CE60E24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2475" y="1948379"/>
            <a:ext cx="2979222" cy="297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2095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8D8E-E45E-E69A-7C5C-254F1B3B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780BE-3C73-2878-0415-8132DAC9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5931284" cy="3880773"/>
          </a:xfrm>
        </p:spPr>
        <p:txBody>
          <a:bodyPr/>
          <a:lstStyle/>
          <a:p>
            <a:r>
              <a:rPr lang="en-US" dirty="0"/>
              <a:t>First iteration was just taping the positive and negative wires to a 9V battery</a:t>
            </a:r>
          </a:p>
          <a:p>
            <a:r>
              <a:rPr lang="en-US" dirty="0"/>
              <a:t>Second iteration was using a Arduino UNO with the L298N motor driver board</a:t>
            </a:r>
          </a:p>
          <a:p>
            <a:r>
              <a:rPr lang="en-US" dirty="0"/>
              <a:t>Third iteration was with ESP32 and the L298N motor driver board </a:t>
            </a:r>
          </a:p>
          <a:p>
            <a:r>
              <a:rPr lang="en-US" dirty="0"/>
              <a:t>Fourth iteration we implemented battery power system so it would be wireless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4C913C-F97D-158F-F122-9DB23C3E3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5990" y="2576977"/>
            <a:ext cx="1891920" cy="17872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ADDAA3-2FBD-96ED-C305-843F0F49F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574" y="333315"/>
            <a:ext cx="2074336" cy="17211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B005D1-F6BD-3576-BE3B-E16D29F3A4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6809" y="4702693"/>
            <a:ext cx="2141101" cy="197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13902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389</TotalTime>
  <Words>836</Words>
  <Application>Microsoft Office PowerPoint</Application>
  <PresentationFormat>Widescreen</PresentationFormat>
  <Paragraphs>122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Roboto</vt:lpstr>
      <vt:lpstr>Trebuchet MS</vt:lpstr>
      <vt:lpstr>Wingdings 3</vt:lpstr>
      <vt:lpstr>Facet</vt:lpstr>
      <vt:lpstr>Electric Vision</vt:lpstr>
      <vt:lpstr>Team Project Design: EVbot</vt:lpstr>
      <vt:lpstr>Component list: </vt:lpstr>
      <vt:lpstr>Initial Project Design</vt:lpstr>
      <vt:lpstr>First Project Prototype</vt:lpstr>
      <vt:lpstr>Subsystems</vt:lpstr>
      <vt:lpstr>Lighting</vt:lpstr>
      <vt:lpstr>Thermal Sensor</vt:lpstr>
      <vt:lpstr>Robot Control</vt:lpstr>
      <vt:lpstr>Pan-Tilt Arm </vt:lpstr>
      <vt:lpstr>Temperature and Humidity Sensor</vt:lpstr>
      <vt:lpstr>Camera</vt:lpstr>
      <vt:lpstr>Final Project Design</vt:lpstr>
      <vt:lpstr>Final Project Prototype</vt:lpstr>
      <vt:lpstr>Unfinished and Future Steps</vt:lpstr>
      <vt:lpstr>Final Conclusion</vt:lpstr>
      <vt:lpstr>Thank You!  Any Questions or Comments?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 Vision</dc:title>
  <dc:creator>Ken Sutter</dc:creator>
  <cp:lastModifiedBy>Ken Sutter</cp:lastModifiedBy>
  <cp:revision>23</cp:revision>
  <dcterms:created xsi:type="dcterms:W3CDTF">2022-08-06T19:33:09Z</dcterms:created>
  <dcterms:modified xsi:type="dcterms:W3CDTF">2022-08-09T00:37:26Z</dcterms:modified>
</cp:coreProperties>
</file>

<file path=docProps/thumbnail.jpeg>
</file>